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402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1/3/2012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1/3/2012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1/3/2012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3810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3 janvier 2012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7577" y="5095220"/>
            <a:ext cx="842493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Talk about what you and others do in school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7577" y="3962400"/>
            <a:ext cx="842493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Ask how much </a:t>
            </a:r>
            <a:r>
              <a:rPr lang="en-US" sz="2800" smtClean="0">
                <a:latin typeface="Kristen ITC" pitchFamily="66" charset="0"/>
              </a:rPr>
              <a:t>something costs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1000" y="2819400"/>
            <a:ext cx="8424930" cy="523220"/>
          </a:xfrm>
          <a:prstGeom prst="rect">
            <a:avLst/>
          </a:prstGeom>
          <a:solidFill>
            <a:srgbClr val="00B05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smtClean="0">
                <a:latin typeface="Kristen ITC" pitchFamily="66" charset="0"/>
              </a:rPr>
              <a:t>Shop </a:t>
            </a:r>
            <a:r>
              <a:rPr lang="en-US" sz="2800" dirty="0" smtClean="0">
                <a:latin typeface="Kristen ITC" pitchFamily="66" charset="0"/>
              </a:rPr>
              <a:t>for school supplies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</TotalTime>
  <Words>29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43</cp:revision>
  <dcterms:created xsi:type="dcterms:W3CDTF">2011-09-14T23:22:57Z</dcterms:created>
  <dcterms:modified xsi:type="dcterms:W3CDTF">2012-01-03T13:11:32Z</dcterms:modified>
</cp:coreProperties>
</file>